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1" r:id="rId10"/>
    <p:sldId id="262" r:id="rId11"/>
    <p:sldId id="263" r:id="rId12"/>
    <p:sldId id="267" r:id="rId13"/>
    <p:sldId id="268" r:id="rId14"/>
    <p:sldId id="269" r:id="rId15"/>
    <p:sldId id="270" r:id="rId16"/>
    <p:sldId id="272" r:id="rId17"/>
    <p:sldId id="271" r:id="rId1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66" d="100"/>
          <a:sy n="66" d="100"/>
        </p:scale>
        <p:origin x="2766" y="1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9DF62-BF3A-4B50-A633-8300B1FCC3FF}" type="datetimeFigureOut">
              <a:rPr lang="de-CH" smtClean="0"/>
              <a:t>13.07.2018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F2427-B358-4ACE-B56E-D452212FED6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76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F2427-B358-4ACE-B56E-D452212FED6B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058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6492875"/>
            <a:ext cx="2297429" cy="365125"/>
          </a:xfrm>
        </p:spPr>
        <p:txBody>
          <a:bodyPr/>
          <a:lstStyle/>
          <a:p>
            <a:fld id="{6796F2CB-D557-49E8-9A52-158DCF8F69A4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92875"/>
            <a:ext cx="48806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000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3C2D-06A2-4BC7-B02D-34B59629B454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55" y="6355846"/>
            <a:ext cx="5680715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58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649134"/>
            <a:ext cx="786384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5016" y="381000"/>
            <a:ext cx="3124624" cy="365125"/>
          </a:xfrm>
        </p:spPr>
        <p:txBody>
          <a:bodyPr/>
          <a:lstStyle>
            <a:lvl1pPr algn="r">
              <a:defRPr/>
            </a:lvl1pPr>
          </a:lstStyle>
          <a:p>
            <a:fld id="{16EE86FC-C50E-46F3-989F-E7DDEEF7D31D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094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CAE046C-FC85-4240-811C-E1B18C5B735B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  <a:prstGeom prst="rect">
            <a:avLst/>
          </a:prstGeom>
        </p:spPr>
        <p:txBody>
          <a:bodyPr/>
          <a:lstStyle/>
          <a:p>
            <a:fld id="{B9738496-BFD6-40F1-82A3-42A63B8ED84A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0617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6BBEC925-814F-454F-BA7B-7332A7290233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  <a:prstGeom prst="rect">
            <a:avLst/>
          </a:prstGeom>
        </p:spPr>
        <p:txBody>
          <a:bodyPr/>
          <a:lstStyle/>
          <a:p>
            <a:fld id="{B9738496-BFD6-40F1-82A3-42A63B8ED84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7308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94361" y="981075"/>
            <a:ext cx="7955280" cy="108479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64C44-DFF9-4738-86AB-EAA126719228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2778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94360" y="952500"/>
            <a:ext cx="7959326" cy="11049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786B-AFDA-4F7A-AB06-407FB2047452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8790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043939"/>
            <a:ext cx="7955280" cy="1013461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5782-309B-46CF-ABDD-A5CE4DB34AB2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26352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987464" cy="365125"/>
          </a:xfrm>
        </p:spPr>
        <p:txBody>
          <a:bodyPr/>
          <a:lstStyle>
            <a:lvl1pPr algn="r">
              <a:defRPr/>
            </a:lvl1pPr>
          </a:lstStyle>
          <a:p>
            <a:fld id="{CC7CACDB-8B46-4059-B2EA-454019855369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516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761C1-1CE1-470A-AA18-FFC3789A4A8A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987464" cy="365125"/>
          </a:xfrm>
        </p:spPr>
        <p:txBody>
          <a:bodyPr/>
          <a:lstStyle>
            <a:lvl1pPr algn="r">
              <a:defRPr/>
            </a:lvl1pPr>
          </a:lstStyle>
          <a:p>
            <a:fld id="{3FDD3ECA-F550-46F1-8BA8-D1790A1C1C00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92" y="2821939"/>
            <a:ext cx="3207708" cy="39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043939"/>
            <a:ext cx="7955280" cy="1013461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63E0-E749-4B05-A3C3-8E6F20661CF9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45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9" y="1028700"/>
            <a:ext cx="7955281" cy="10287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59" y="2183802"/>
            <a:ext cx="391057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098" y="2183802"/>
            <a:ext cx="390754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807E-7F8E-46F9-B248-76A64A36B16C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94359" y="6355846"/>
            <a:ext cx="5680711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292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4852-26AC-4C50-9964-F7F6583920EF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909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EDDA-AEF6-48D6-B828-974B587F5699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894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9F8E-2AD4-49D6-B983-075FD0059C7F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616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6D43-3735-43E4-9099-91F5F224DED3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680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31" y="57619"/>
            <a:ext cx="5499538" cy="8593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043939"/>
            <a:ext cx="7330440" cy="1013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194560"/>
            <a:ext cx="733044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5D04F-FC6F-4FD0-B15D-446CFF0D8085}" type="datetime2">
              <a:rPr lang="de-CH" smtClean="0"/>
              <a:t>Freitag, 13. Juli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0" y="6355846"/>
            <a:ext cx="50558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smtClean="0"/>
              <a:t>Fusszeile</a:t>
            </a:r>
            <a:endParaRPr lang="de-CH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81" y="3346516"/>
            <a:ext cx="4516355" cy="298913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9364" y="3247962"/>
            <a:ext cx="5101423" cy="30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83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amotic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CNC-Einführungskurs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*</a:t>
            </a:r>
            <a:r>
              <a:rPr lang="de-CH" dirty="0" err="1" smtClean="0"/>
              <a:t>weooooowww</a:t>
            </a:r>
            <a:r>
              <a:rPr lang="de-CH" dirty="0" smtClean="0"/>
              <a:t>* und *</a:t>
            </a:r>
            <a:r>
              <a:rPr lang="de-CH" dirty="0" err="1" smtClean="0"/>
              <a:t>pewpewpew</a:t>
            </a:r>
            <a:r>
              <a:rPr lang="de-CH" dirty="0"/>
              <a:t>*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15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Inspiration gefällig?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Google: «</a:t>
            </a:r>
            <a:r>
              <a:rPr lang="de-CH" dirty="0" err="1" smtClean="0"/>
              <a:t>cnc</a:t>
            </a:r>
            <a:r>
              <a:rPr lang="de-CH" dirty="0" smtClean="0"/>
              <a:t> </a:t>
            </a:r>
            <a:r>
              <a:rPr lang="de-CH" dirty="0" err="1" smtClean="0"/>
              <a:t>project</a:t>
            </a:r>
            <a:r>
              <a:rPr lang="de-CH" dirty="0" smtClean="0"/>
              <a:t>», «</a:t>
            </a:r>
            <a:r>
              <a:rPr lang="de-CH" dirty="0" err="1" smtClean="0"/>
              <a:t>slicer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fusion</a:t>
            </a:r>
            <a:r>
              <a:rPr lang="de-CH" dirty="0" smtClean="0"/>
              <a:t>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313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Inkscape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Zeichnen mit geraden Linien, Kurven, </a:t>
            </a:r>
            <a:r>
              <a:rPr lang="de-CH" dirty="0" err="1" smtClean="0"/>
              <a:t>Bezier</a:t>
            </a:r>
            <a:endParaRPr lang="de-CH" dirty="0" smtClean="0"/>
          </a:p>
          <a:p>
            <a:r>
              <a:rPr lang="de-CH" dirty="0" smtClean="0"/>
              <a:t>SVG-Dateien können integriert werden – </a:t>
            </a:r>
            <a:r>
              <a:rPr lang="de-CH" dirty="0" err="1" smtClean="0"/>
              <a:t>google</a:t>
            </a:r>
            <a:r>
              <a:rPr lang="de-CH" dirty="0" smtClean="0"/>
              <a:t> mit </a:t>
            </a:r>
            <a:r>
              <a:rPr lang="de-CH" dirty="0" err="1" smtClean="0"/>
              <a:t>filetype:svg</a:t>
            </a:r>
            <a:endParaRPr lang="de-CH" dirty="0" smtClean="0"/>
          </a:p>
          <a:p>
            <a:r>
              <a:rPr lang="de-CH" dirty="0" smtClean="0"/>
              <a:t>Verwendet verschiedene Farben um Reihenfolgen zu markieren</a:t>
            </a:r>
          </a:p>
          <a:p>
            <a:r>
              <a:rPr lang="de-CH" dirty="0" smtClean="0"/>
              <a:t>Egal welche Stiftdicke ihr wählt – am Schluss zählt die Mittellinie</a:t>
            </a:r>
          </a:p>
          <a:p>
            <a:endParaRPr lang="de-CH" dirty="0"/>
          </a:p>
          <a:p>
            <a:r>
              <a:rPr lang="de-CH" dirty="0" smtClean="0"/>
              <a:t>Ziel: *.</a:t>
            </a:r>
            <a:r>
              <a:rPr lang="de-CH" dirty="0" err="1" smtClean="0"/>
              <a:t>svg</a:t>
            </a:r>
            <a:r>
              <a:rPr lang="de-CH" dirty="0" smtClean="0"/>
              <a:t> Datei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550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Fahrwege berechnen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MakerCAM</a:t>
            </a:r>
            <a:r>
              <a:rPr lang="de-CH" dirty="0"/>
              <a:t> - http://www.makercam.com/</a:t>
            </a:r>
            <a:endParaRPr lang="de-CH" dirty="0" smtClean="0"/>
          </a:p>
          <a:p>
            <a:r>
              <a:rPr lang="de-CH" dirty="0" err="1" smtClean="0"/>
              <a:t>PyCAM</a:t>
            </a:r>
            <a:endParaRPr lang="de-CH" dirty="0" smtClean="0"/>
          </a:p>
          <a:p>
            <a:r>
              <a:rPr lang="de-CH" dirty="0" smtClean="0"/>
              <a:t>Fusion360</a:t>
            </a:r>
          </a:p>
          <a:p>
            <a:endParaRPr lang="de-CH" dirty="0"/>
          </a:p>
          <a:p>
            <a:r>
              <a:rPr lang="de-CH" dirty="0" err="1" smtClean="0"/>
              <a:t>LaserWeb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77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MAkercam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Follow </a:t>
            </a:r>
            <a:r>
              <a:rPr lang="de-CH" dirty="0" err="1" smtClean="0"/>
              <a:t>my</a:t>
            </a:r>
            <a:r>
              <a:rPr lang="de-CH" dirty="0" smtClean="0"/>
              <a:t> </a:t>
            </a:r>
            <a:r>
              <a:rPr lang="de-CH" dirty="0" err="1" smtClean="0"/>
              <a:t>lead</a:t>
            </a:r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091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Fahrwege simulieren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Diverse Möglichkeiten. </a:t>
            </a:r>
          </a:p>
          <a:p>
            <a:r>
              <a:rPr lang="de-CH" dirty="0" err="1" smtClean="0"/>
              <a:t>CAMotics</a:t>
            </a:r>
            <a:r>
              <a:rPr lang="de-CH" dirty="0" smtClean="0"/>
              <a:t>: </a:t>
            </a:r>
            <a:r>
              <a:rPr lang="de-CH" dirty="0" smtClean="0">
                <a:hlinkClick r:id="rId2"/>
              </a:rPr>
              <a:t>https</a:t>
            </a:r>
            <a:r>
              <a:rPr lang="de-CH" dirty="0">
                <a:hlinkClick r:id="rId2"/>
              </a:rPr>
              <a:t>://camotics.org</a:t>
            </a:r>
            <a:r>
              <a:rPr lang="de-CH" dirty="0" smtClean="0">
                <a:hlinkClick r:id="rId2"/>
              </a:rPr>
              <a:t>/</a:t>
            </a:r>
            <a:endParaRPr lang="de-CH" dirty="0" smtClean="0"/>
          </a:p>
          <a:p>
            <a:r>
              <a:rPr lang="de-CH" dirty="0" smtClean="0"/>
              <a:t>Integriert in Fusion 360 – mit Kollisionserkennung!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5091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Fahrwege absenden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Universal G-Code Sender</a:t>
            </a:r>
          </a:p>
          <a:p>
            <a:pPr lvl="1"/>
            <a:r>
              <a:rPr lang="de-CH" dirty="0"/>
              <a:t>http://winder.github.io/ugs_website/#universal-gcode-sender</a:t>
            </a:r>
          </a:p>
        </p:txBody>
      </p:sp>
    </p:spTree>
    <p:extLst>
      <p:ext uri="{BB962C8B-B14F-4D97-AF65-F5344CB8AC3E}">
        <p14:creationId xmlns:p14="http://schemas.microsoft.com/office/powerpoint/2010/main" val="1638234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Bitte Vorsicht</a:t>
            </a:r>
            <a:endParaRPr lang="de-CH" dirty="0"/>
          </a:p>
        </p:txBody>
      </p:sp>
      <p:pic>
        <p:nvPicPr>
          <p:cNvPr id="4098" name="Picture 2" descr="Bildergebnis fÃ¼r hazard sign ha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245" y="2193925"/>
            <a:ext cx="4642984" cy="40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65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Fertig Theorie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Jetzt </a:t>
            </a:r>
            <a:r>
              <a:rPr lang="de-CH" dirty="0" err="1" smtClean="0"/>
              <a:t>gits</a:t>
            </a:r>
            <a:r>
              <a:rPr lang="de-CH" dirty="0" smtClean="0"/>
              <a:t> Praxis!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347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Programm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Was ist eine CNC-Fräse und was kann sie?</a:t>
            </a:r>
          </a:p>
          <a:p>
            <a:r>
              <a:rPr lang="de-CH" dirty="0"/>
              <a:t>Unsere Fräse: Die </a:t>
            </a:r>
            <a:r>
              <a:rPr lang="de-CH" dirty="0" err="1"/>
              <a:t>Ox</a:t>
            </a:r>
            <a:r>
              <a:rPr lang="de-CH" dirty="0"/>
              <a:t> CNC – Kleine Maschinenkunde</a:t>
            </a:r>
          </a:p>
          <a:p>
            <a:r>
              <a:rPr lang="de-CH" dirty="0"/>
              <a:t>Von der Idee zum fertigen Produkt</a:t>
            </a:r>
          </a:p>
          <a:p>
            <a:pPr lvl="1"/>
            <a:r>
              <a:rPr lang="de-CH" dirty="0"/>
              <a:t>Projekt zeichnen</a:t>
            </a:r>
          </a:p>
          <a:p>
            <a:pPr lvl="1"/>
            <a:r>
              <a:rPr lang="de-CH" dirty="0"/>
              <a:t>CAM-Software: Pfade berechnen, 2D und 3D Projekte</a:t>
            </a:r>
          </a:p>
          <a:p>
            <a:pPr lvl="1"/>
            <a:r>
              <a:rPr lang="de-CH" dirty="0"/>
              <a:t>G-Code übermitteln: Befehle an die Fräse senden</a:t>
            </a:r>
          </a:p>
          <a:p>
            <a:pPr lvl="1"/>
            <a:r>
              <a:rPr lang="de-CH" dirty="0"/>
              <a:t>Wechsel in den Makerspace und Fräsen</a:t>
            </a:r>
          </a:p>
          <a:p>
            <a:r>
              <a:rPr lang="de-CH" dirty="0" err="1" smtClean="0"/>
              <a:t>Pew</a:t>
            </a:r>
            <a:r>
              <a:rPr lang="de-CH" dirty="0" smtClean="0"/>
              <a:t> </a:t>
            </a:r>
            <a:r>
              <a:rPr lang="de-CH" dirty="0" err="1" smtClean="0"/>
              <a:t>Pew</a:t>
            </a:r>
            <a:r>
              <a:rPr lang="de-CH" dirty="0" smtClean="0"/>
              <a:t> </a:t>
            </a:r>
            <a:r>
              <a:rPr lang="de-CH" dirty="0" err="1" smtClean="0"/>
              <a:t>Pew</a:t>
            </a:r>
            <a:r>
              <a:rPr lang="de-CH" dirty="0" smtClean="0"/>
              <a:t>! – Der Laser!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004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XYZ – Hauptsache abgekürzt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CAD «Computer </a:t>
            </a:r>
            <a:r>
              <a:rPr lang="de-CH" dirty="0" err="1" smtClean="0"/>
              <a:t>Aided</a:t>
            </a:r>
            <a:r>
              <a:rPr lang="de-CH" dirty="0" smtClean="0"/>
              <a:t> Design»</a:t>
            </a:r>
          </a:p>
          <a:p>
            <a:pPr lvl="1"/>
            <a:r>
              <a:rPr lang="de-CH" dirty="0" smtClean="0"/>
              <a:t>AutoCAD, Fusion 360, </a:t>
            </a:r>
            <a:r>
              <a:rPr lang="de-CH" dirty="0" err="1" smtClean="0"/>
              <a:t>SketchUp</a:t>
            </a:r>
            <a:r>
              <a:rPr lang="de-CH" dirty="0" smtClean="0"/>
              <a:t> und ähnliche</a:t>
            </a:r>
          </a:p>
          <a:p>
            <a:r>
              <a:rPr lang="de-CH" dirty="0" smtClean="0"/>
              <a:t>CAM «Computer </a:t>
            </a:r>
            <a:r>
              <a:rPr lang="de-CH" dirty="0" err="1" smtClean="0"/>
              <a:t>Aided</a:t>
            </a:r>
            <a:r>
              <a:rPr lang="de-CH" dirty="0" smtClean="0"/>
              <a:t> Manufacturing»</a:t>
            </a:r>
          </a:p>
          <a:p>
            <a:pPr lvl="1"/>
            <a:r>
              <a:rPr lang="de-CH" dirty="0" smtClean="0"/>
              <a:t>Fusion 360, </a:t>
            </a:r>
            <a:r>
              <a:rPr lang="de-CH" dirty="0" err="1" smtClean="0"/>
              <a:t>Makercam</a:t>
            </a:r>
            <a:r>
              <a:rPr lang="de-CH" dirty="0" smtClean="0"/>
              <a:t>, </a:t>
            </a:r>
            <a:r>
              <a:rPr lang="de-CH" dirty="0" err="1" smtClean="0"/>
              <a:t>LaserWeb</a:t>
            </a:r>
            <a:endParaRPr lang="de-CH" dirty="0" smtClean="0"/>
          </a:p>
          <a:p>
            <a:r>
              <a:rPr lang="de-CH" dirty="0" smtClean="0"/>
              <a:t>CNC «</a:t>
            </a:r>
            <a:r>
              <a:rPr lang="de-CH" dirty="0" err="1" smtClean="0"/>
              <a:t>Computerized</a:t>
            </a:r>
            <a:r>
              <a:rPr lang="de-CH" dirty="0" smtClean="0"/>
              <a:t> </a:t>
            </a:r>
            <a:r>
              <a:rPr lang="de-CH" dirty="0" err="1"/>
              <a:t>Numerical</a:t>
            </a:r>
            <a:r>
              <a:rPr lang="de-CH" dirty="0"/>
              <a:t> </a:t>
            </a:r>
            <a:r>
              <a:rPr lang="de-CH" dirty="0" smtClean="0"/>
              <a:t>Control»</a:t>
            </a:r>
          </a:p>
          <a:p>
            <a:pPr lvl="1"/>
            <a:r>
              <a:rPr lang="de-CH" dirty="0" smtClean="0"/>
              <a:t>Endgerät, welches Code in Bewegungen umsetzen kann</a:t>
            </a:r>
          </a:p>
        </p:txBody>
      </p:sp>
    </p:spTree>
    <p:extLst>
      <p:ext uri="{BB962C8B-B14F-4D97-AF65-F5344CB8AC3E}">
        <p14:creationId xmlns:p14="http://schemas.microsoft.com/office/powerpoint/2010/main" val="138537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Unsere Maschinen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OpenBuilds</a:t>
            </a:r>
            <a:r>
              <a:rPr lang="de-CH" dirty="0" smtClean="0"/>
              <a:t> OX CNC – Holz und evtl. Metall</a:t>
            </a:r>
          </a:p>
          <a:p>
            <a:r>
              <a:rPr lang="de-CH" dirty="0" err="1" smtClean="0"/>
              <a:t>Inventables</a:t>
            </a:r>
            <a:r>
              <a:rPr lang="de-CH" dirty="0" smtClean="0"/>
              <a:t> X-</a:t>
            </a:r>
            <a:r>
              <a:rPr lang="de-CH" dirty="0" err="1" smtClean="0"/>
              <a:t>Carve</a:t>
            </a:r>
            <a:r>
              <a:rPr lang="de-CH" dirty="0" smtClean="0"/>
              <a:t> – Holz und weiches Metall</a:t>
            </a:r>
          </a:p>
          <a:p>
            <a:r>
              <a:rPr lang="de-CH" dirty="0" err="1" smtClean="0"/>
              <a:t>Elekslaser</a:t>
            </a:r>
            <a:r>
              <a:rPr lang="de-CH" dirty="0" smtClean="0"/>
              <a:t> A3 Pro – Gravieren, Schneiden von Papier, Karton, Leder, Schaumstoff, und ähnliches weiches und dünnes Material.</a:t>
            </a:r>
          </a:p>
          <a:p>
            <a:r>
              <a:rPr lang="de-CH" dirty="0" smtClean="0"/>
              <a:t>Unsere 3D-Drucker!</a:t>
            </a:r>
            <a:endParaRPr lang="de-CH" dirty="0"/>
          </a:p>
        </p:txBody>
      </p:sp>
      <p:pic>
        <p:nvPicPr>
          <p:cNvPr id="1026" name="Picture 2" descr="http://ooznest.co.uk/image/cache/data/products/OX/Full-Kit/OX-Full-Kit-1-746x10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t="20409" r="2289" b="20527"/>
          <a:stretch/>
        </p:blipFill>
        <p:spPr bwMode="auto">
          <a:xfrm>
            <a:off x="935746" y="4515612"/>
            <a:ext cx="1915810" cy="163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00_angle_0080_hal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9" t="28495" r="22552" b="29291"/>
          <a:stretch/>
        </p:blipFill>
        <p:spPr bwMode="auto">
          <a:xfrm>
            <a:off x="2851556" y="4515612"/>
            <a:ext cx="3028768" cy="162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iyprojects.io/wp-content/uploads/2017/11/eleksmaker-elekslaser-a3-pro-2500mw-laser-engraving-machine-cnc-laser-printer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t="22550" r="4484" b="15400"/>
          <a:stretch/>
        </p:blipFill>
        <p:spPr bwMode="auto">
          <a:xfrm>
            <a:off x="5880324" y="4515611"/>
            <a:ext cx="2325363" cy="162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3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Arbeitsablauf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CAD – Entwerfen und Konstruieren</a:t>
            </a:r>
          </a:p>
          <a:p>
            <a:pPr lvl="1"/>
            <a:r>
              <a:rPr lang="de-CH" dirty="0" smtClean="0"/>
              <a:t>Ergibt ein 2D (Vektorgrafik) oder 3D (Volumenkörper)</a:t>
            </a:r>
          </a:p>
          <a:p>
            <a:r>
              <a:rPr lang="de-CH" dirty="0" smtClean="0"/>
              <a:t>CAM – Fahrwege berechnen</a:t>
            </a:r>
          </a:p>
          <a:p>
            <a:pPr lvl="1"/>
            <a:r>
              <a:rPr lang="de-CH" dirty="0" smtClean="0"/>
              <a:t>Berücksichtigt Geometrie des Werkstücks, des Modells und der Fräsanlage – oder überlässt das Denken euch. </a:t>
            </a:r>
          </a:p>
          <a:p>
            <a:pPr lvl="1"/>
            <a:r>
              <a:rPr lang="de-CH" dirty="0" smtClean="0"/>
              <a:t>Ergibt eine Datei mit Befehlen</a:t>
            </a:r>
          </a:p>
          <a:p>
            <a:r>
              <a:rPr lang="de-CH" dirty="0" smtClean="0"/>
              <a:t>CNC – Fahrwege ausführen</a:t>
            </a:r>
          </a:p>
          <a:p>
            <a:pPr lvl="1"/>
            <a:r>
              <a:rPr lang="de-CH" dirty="0" smtClean="0"/>
              <a:t>Übersetzt die Befehle in Bewegungen, Schaltet Geräte ein oder aus, Setzt Temperaturen</a:t>
            </a:r>
          </a:p>
          <a:p>
            <a:pPr lvl="1"/>
            <a:r>
              <a:rPr lang="de-CH" dirty="0" smtClean="0"/>
              <a:t>Ergibt das Endprodukt</a:t>
            </a:r>
          </a:p>
        </p:txBody>
      </p:sp>
    </p:spTree>
    <p:extLst>
      <p:ext uri="{BB962C8B-B14F-4D97-AF65-F5344CB8AC3E}">
        <p14:creationId xmlns:p14="http://schemas.microsoft.com/office/powerpoint/2010/main" val="181102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CAD</a:t>
            </a:r>
            <a:endParaRPr lang="de-CH" dirty="0"/>
          </a:p>
        </p:txBody>
      </p:sp>
      <p:pic>
        <p:nvPicPr>
          <p:cNvPr id="2050" name="Picture 2" descr="Bildergebnis fÃ¼r c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96" y="2164897"/>
            <a:ext cx="5624883" cy="40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Ã¼r 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104393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gebnis fÃ¼r vektorgrafi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7" y="2707909"/>
            <a:ext cx="3680137" cy="38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06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CAM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 descr="Ma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76549"/>
            <a:ext cx="52387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ildergebnis fÃ¼r fusion 360 c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04" y="1447799"/>
            <a:ext cx="4191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80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Unser Arbeitsablauf heute	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Wir entwerfen unser Design</a:t>
            </a:r>
          </a:p>
          <a:p>
            <a:r>
              <a:rPr lang="de-CH" dirty="0" smtClean="0"/>
              <a:t>Wir erzeugen die Fahrbefehle dazu</a:t>
            </a:r>
          </a:p>
          <a:p>
            <a:r>
              <a:rPr lang="de-CH" dirty="0" smtClean="0"/>
              <a:t>Wir senden die Fahrbefehle an unsere Fräse</a:t>
            </a:r>
          </a:p>
          <a:p>
            <a:r>
              <a:rPr lang="de-CH" dirty="0" smtClean="0"/>
              <a:t>Wir freuen uns über unser fertiges Produkt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921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Entwerfen / Konstruieren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2D – </a:t>
            </a:r>
            <a:r>
              <a:rPr lang="de-CH" sz="2400" dirty="0" err="1" smtClean="0"/>
              <a:t>Inkscape</a:t>
            </a:r>
            <a:endParaRPr lang="de-CH" sz="2400" dirty="0" smtClean="0"/>
          </a:p>
          <a:p>
            <a:pPr lvl="1"/>
            <a:r>
              <a:rPr lang="de-CH" sz="2400" u="sng" dirty="0" err="1" smtClean="0"/>
              <a:t>T¨ürschild</a:t>
            </a:r>
            <a:r>
              <a:rPr lang="de-CH" sz="2400" dirty="0" smtClean="0"/>
              <a:t>, Puzzle, Landkarte, </a:t>
            </a:r>
            <a:r>
              <a:rPr lang="de-CH" sz="2400" u="sng" dirty="0" smtClean="0"/>
              <a:t>Schneidbrett</a:t>
            </a:r>
            <a:r>
              <a:rPr lang="de-CH" sz="2400" dirty="0" smtClean="0"/>
              <a:t>, Dog®, Zahnrad, </a:t>
            </a:r>
            <a:r>
              <a:rPr lang="de-CH" sz="2400" u="sng" dirty="0" smtClean="0"/>
              <a:t>Schlüsselbrett</a:t>
            </a:r>
          </a:p>
          <a:p>
            <a:pPr lvl="1"/>
            <a:r>
              <a:rPr lang="de-CH" sz="2400" dirty="0" smtClean="0"/>
              <a:t>Form und Gravur</a:t>
            </a:r>
          </a:p>
          <a:p>
            <a:pPr lvl="1"/>
            <a:endParaRPr lang="de-CH" sz="2400" dirty="0" smtClean="0"/>
          </a:p>
          <a:p>
            <a:r>
              <a:rPr lang="de-CH" sz="2400" dirty="0" smtClean="0"/>
              <a:t>3D – Fusion 360</a:t>
            </a:r>
          </a:p>
          <a:p>
            <a:pPr lvl="1"/>
            <a:r>
              <a:rPr lang="de-CH" sz="2400" dirty="0" smtClean="0"/>
              <a:t>Volumenkörper: Höhenreliefs, </a:t>
            </a:r>
            <a:r>
              <a:rPr lang="de-CH" sz="2400" u="sng" dirty="0" smtClean="0"/>
              <a:t>Skulpturen</a:t>
            </a:r>
            <a:r>
              <a:rPr lang="de-CH" sz="2400" dirty="0" smtClean="0"/>
              <a:t>, Modellflugzeug, V-</a:t>
            </a:r>
            <a:r>
              <a:rPr lang="de-CH" sz="2400" dirty="0" err="1" smtClean="0"/>
              <a:t>Carve</a:t>
            </a:r>
            <a:r>
              <a:rPr lang="de-CH" sz="2400" dirty="0" smtClean="0"/>
              <a:t>, Gussformen</a:t>
            </a:r>
          </a:p>
          <a:p>
            <a:pPr lvl="1"/>
            <a:r>
              <a:rPr lang="de-CH" sz="2400" dirty="0" smtClean="0"/>
              <a:t>Nur Form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4220825807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sstreifen">
  <a:themeElements>
    <a:clrScheme name="MiZ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6F3B55"/>
      </a:accent2>
      <a:accent3>
        <a:srgbClr val="2F5496"/>
      </a:accent3>
      <a:accent4>
        <a:srgbClr val="538135"/>
      </a:accent4>
      <a:accent5>
        <a:srgbClr val="BF9000"/>
      </a:accent5>
      <a:accent6>
        <a:srgbClr val="C55A11"/>
      </a:accent6>
      <a:hlink>
        <a:srgbClr val="C00000"/>
      </a:hlink>
      <a:folHlink>
        <a:srgbClr val="C00000"/>
      </a:folHlink>
    </a:clrScheme>
    <a:fontScheme name="Helvetica">
      <a:majorFont>
        <a:latin typeface="HelveticaNeueLT Com 107 XBlkCn"/>
        <a:ea typeface=""/>
        <a:cs typeface=""/>
      </a:majorFont>
      <a:minorFont>
        <a:latin typeface="HelveticaNeueLT Com 37 ThCn"/>
        <a:ea typeface=""/>
        <a:cs typeface=""/>
      </a:minorFont>
    </a:fontScheme>
    <a:fmtScheme name="Kondensstreife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Z Vorlage.potx" id="{C06054AF-0A9B-4E18-AD8A-5A621F8D7F66}" vid="{EE2FC398-E62D-4827-8DCF-0BD29B7E00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MiZ Vorlage</Template>
  <TotalTime>0</TotalTime>
  <Words>393</Words>
  <Application>Microsoft Office PowerPoint</Application>
  <PresentationFormat>Bildschirmpräsentation (4:3)</PresentationFormat>
  <Paragraphs>75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HelveticaNeueLT Com 107 XBlkCn</vt:lpstr>
      <vt:lpstr>HelveticaNeueLT Com 37 ThCn</vt:lpstr>
      <vt:lpstr>Kondensstreifen</vt:lpstr>
      <vt:lpstr>CNC-Einführungskurs</vt:lpstr>
      <vt:lpstr>Programm</vt:lpstr>
      <vt:lpstr>XYZ – Hauptsache abgekürzt</vt:lpstr>
      <vt:lpstr>Unsere Maschinen</vt:lpstr>
      <vt:lpstr>Arbeitsablauf</vt:lpstr>
      <vt:lpstr>CAD</vt:lpstr>
      <vt:lpstr>CAM</vt:lpstr>
      <vt:lpstr>Unser Arbeitsablauf heute </vt:lpstr>
      <vt:lpstr>Entwerfen / Konstruieren</vt:lpstr>
      <vt:lpstr>Inspiration gefällig?</vt:lpstr>
      <vt:lpstr>Inkscape</vt:lpstr>
      <vt:lpstr>Fahrwege berechnen</vt:lpstr>
      <vt:lpstr>MAkercam</vt:lpstr>
      <vt:lpstr>Fahrwege simulieren</vt:lpstr>
      <vt:lpstr>Fahrwege absenden</vt:lpstr>
      <vt:lpstr>Bitte Vorsicht</vt:lpstr>
      <vt:lpstr>Fertig Theorie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CNC-Einführungskurs</dc:title>
  <dc:creator>Michael Zweifel</dc:creator>
  <cp:lastModifiedBy>Michael Zweifel</cp:lastModifiedBy>
  <cp:revision>14</cp:revision>
  <dcterms:created xsi:type="dcterms:W3CDTF">2018-07-13T18:56:23Z</dcterms:created>
  <dcterms:modified xsi:type="dcterms:W3CDTF">2018-07-13T20:07:53Z</dcterms:modified>
</cp:coreProperties>
</file>